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00"/>
    <p:restoredTop sz="94645"/>
  </p:normalViewPr>
  <p:slideViewPr>
    <p:cSldViewPr snapToGrid="0" snapToObjects="1">
      <p:cViewPr>
        <p:scale>
          <a:sx n="136" d="100"/>
          <a:sy n="136" d="100"/>
        </p:scale>
        <p:origin x="144"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008643-C4AF-EF47-9218-43659BE48AF7}"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1AB3A-1EDC-A949-AB3D-2425A7B30FF6}" type="slidenum">
              <a:rPr lang="en-US" smtClean="0"/>
              <a:t>‹#›</a:t>
            </a:fld>
            <a:endParaRPr lang="en-US"/>
          </a:p>
        </p:txBody>
      </p:sp>
    </p:spTree>
    <p:extLst>
      <p:ext uri="{BB962C8B-B14F-4D97-AF65-F5344CB8AC3E}">
        <p14:creationId xmlns:p14="http://schemas.microsoft.com/office/powerpoint/2010/main" val="2034553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008643-C4AF-EF47-9218-43659BE48AF7}"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1AB3A-1EDC-A949-AB3D-2425A7B30FF6}" type="slidenum">
              <a:rPr lang="en-US" smtClean="0"/>
              <a:t>‹#›</a:t>
            </a:fld>
            <a:endParaRPr lang="en-US"/>
          </a:p>
        </p:txBody>
      </p:sp>
    </p:spTree>
    <p:extLst>
      <p:ext uri="{BB962C8B-B14F-4D97-AF65-F5344CB8AC3E}">
        <p14:creationId xmlns:p14="http://schemas.microsoft.com/office/powerpoint/2010/main" val="198724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008643-C4AF-EF47-9218-43659BE48AF7}"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1AB3A-1EDC-A949-AB3D-2425A7B30FF6}" type="slidenum">
              <a:rPr lang="en-US" smtClean="0"/>
              <a:t>‹#›</a:t>
            </a:fld>
            <a:endParaRPr lang="en-US"/>
          </a:p>
        </p:txBody>
      </p:sp>
    </p:spTree>
    <p:extLst>
      <p:ext uri="{BB962C8B-B14F-4D97-AF65-F5344CB8AC3E}">
        <p14:creationId xmlns:p14="http://schemas.microsoft.com/office/powerpoint/2010/main" val="199091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008643-C4AF-EF47-9218-43659BE48AF7}"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1AB3A-1EDC-A949-AB3D-2425A7B30FF6}" type="slidenum">
              <a:rPr lang="en-US" smtClean="0"/>
              <a:t>‹#›</a:t>
            </a:fld>
            <a:endParaRPr lang="en-US"/>
          </a:p>
        </p:txBody>
      </p:sp>
    </p:spTree>
    <p:extLst>
      <p:ext uri="{BB962C8B-B14F-4D97-AF65-F5344CB8AC3E}">
        <p14:creationId xmlns:p14="http://schemas.microsoft.com/office/powerpoint/2010/main" val="35442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08643-C4AF-EF47-9218-43659BE48AF7}"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1AB3A-1EDC-A949-AB3D-2425A7B30FF6}" type="slidenum">
              <a:rPr lang="en-US" smtClean="0"/>
              <a:t>‹#›</a:t>
            </a:fld>
            <a:endParaRPr lang="en-US"/>
          </a:p>
        </p:txBody>
      </p:sp>
    </p:spTree>
    <p:extLst>
      <p:ext uri="{BB962C8B-B14F-4D97-AF65-F5344CB8AC3E}">
        <p14:creationId xmlns:p14="http://schemas.microsoft.com/office/powerpoint/2010/main" val="191263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008643-C4AF-EF47-9218-43659BE48AF7}"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1AB3A-1EDC-A949-AB3D-2425A7B30FF6}" type="slidenum">
              <a:rPr lang="en-US" smtClean="0"/>
              <a:t>‹#›</a:t>
            </a:fld>
            <a:endParaRPr lang="en-US"/>
          </a:p>
        </p:txBody>
      </p:sp>
    </p:spTree>
    <p:extLst>
      <p:ext uri="{BB962C8B-B14F-4D97-AF65-F5344CB8AC3E}">
        <p14:creationId xmlns:p14="http://schemas.microsoft.com/office/powerpoint/2010/main" val="2496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008643-C4AF-EF47-9218-43659BE48AF7}" type="datetimeFigureOut">
              <a:rPr lang="en-US" smtClean="0"/>
              <a:t>1/18/18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1AB3A-1EDC-A949-AB3D-2425A7B30FF6}" type="slidenum">
              <a:rPr lang="en-US" smtClean="0"/>
              <a:t>‹#›</a:t>
            </a:fld>
            <a:endParaRPr lang="en-US"/>
          </a:p>
        </p:txBody>
      </p:sp>
    </p:spTree>
    <p:extLst>
      <p:ext uri="{BB962C8B-B14F-4D97-AF65-F5344CB8AC3E}">
        <p14:creationId xmlns:p14="http://schemas.microsoft.com/office/powerpoint/2010/main" val="75673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008643-C4AF-EF47-9218-43659BE48AF7}" type="datetimeFigureOut">
              <a:rPr lang="en-US" smtClean="0"/>
              <a:t>1/18/18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1AB3A-1EDC-A949-AB3D-2425A7B30FF6}" type="slidenum">
              <a:rPr lang="en-US" smtClean="0"/>
              <a:t>‹#›</a:t>
            </a:fld>
            <a:endParaRPr lang="en-US"/>
          </a:p>
        </p:txBody>
      </p:sp>
    </p:spTree>
    <p:extLst>
      <p:ext uri="{BB962C8B-B14F-4D97-AF65-F5344CB8AC3E}">
        <p14:creationId xmlns:p14="http://schemas.microsoft.com/office/powerpoint/2010/main" val="1077004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08643-C4AF-EF47-9218-43659BE48AF7}" type="datetimeFigureOut">
              <a:rPr lang="en-US" smtClean="0"/>
              <a:t>1/18/18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1AB3A-1EDC-A949-AB3D-2425A7B30FF6}" type="slidenum">
              <a:rPr lang="en-US" smtClean="0"/>
              <a:t>‹#›</a:t>
            </a:fld>
            <a:endParaRPr lang="en-US"/>
          </a:p>
        </p:txBody>
      </p:sp>
    </p:spTree>
    <p:extLst>
      <p:ext uri="{BB962C8B-B14F-4D97-AF65-F5344CB8AC3E}">
        <p14:creationId xmlns:p14="http://schemas.microsoft.com/office/powerpoint/2010/main" val="794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08643-C4AF-EF47-9218-43659BE48AF7}"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1AB3A-1EDC-A949-AB3D-2425A7B30FF6}" type="slidenum">
              <a:rPr lang="en-US" smtClean="0"/>
              <a:t>‹#›</a:t>
            </a:fld>
            <a:endParaRPr lang="en-US"/>
          </a:p>
        </p:txBody>
      </p:sp>
    </p:spTree>
    <p:extLst>
      <p:ext uri="{BB962C8B-B14F-4D97-AF65-F5344CB8AC3E}">
        <p14:creationId xmlns:p14="http://schemas.microsoft.com/office/powerpoint/2010/main" val="507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08643-C4AF-EF47-9218-43659BE48AF7}"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1AB3A-1EDC-A949-AB3D-2425A7B30FF6}" type="slidenum">
              <a:rPr lang="en-US" smtClean="0"/>
              <a:t>‹#›</a:t>
            </a:fld>
            <a:endParaRPr lang="en-US"/>
          </a:p>
        </p:txBody>
      </p:sp>
    </p:spTree>
    <p:extLst>
      <p:ext uri="{BB962C8B-B14F-4D97-AF65-F5344CB8AC3E}">
        <p14:creationId xmlns:p14="http://schemas.microsoft.com/office/powerpoint/2010/main" val="1568150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08643-C4AF-EF47-9218-43659BE48AF7}" type="datetimeFigureOut">
              <a:rPr lang="en-US" smtClean="0"/>
              <a:t>1/18/18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1AB3A-1EDC-A949-AB3D-2425A7B30FF6}" type="slidenum">
              <a:rPr lang="en-US" smtClean="0"/>
              <a:t>‹#›</a:t>
            </a:fld>
            <a:endParaRPr lang="en-US"/>
          </a:p>
        </p:txBody>
      </p:sp>
    </p:spTree>
    <p:extLst>
      <p:ext uri="{BB962C8B-B14F-4D97-AF65-F5344CB8AC3E}">
        <p14:creationId xmlns:p14="http://schemas.microsoft.com/office/powerpoint/2010/main" val="251578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image" Target="../media/image8.jpg"/><Relationship Id="rId10"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1.jp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81" y="-15049"/>
            <a:ext cx="3781869" cy="307777"/>
          </a:xfrm>
          <a:prstGeom prst="rect">
            <a:avLst/>
          </a:prstGeom>
          <a:noFill/>
        </p:spPr>
        <p:txBody>
          <a:bodyPr wrap="none" rtlCol="0">
            <a:spAutoFit/>
          </a:bodyPr>
          <a:lstStyle/>
          <a:p>
            <a:r>
              <a:rPr lang="en-US" sz="1400" b="1" u="sng" dirty="0" smtClean="0"/>
              <a:t>It’s sew simple to make a patchwork pincushion.</a:t>
            </a:r>
          </a:p>
        </p:txBody>
      </p:sp>
      <p:sp>
        <p:nvSpPr>
          <p:cNvPr id="5" name="TextBox 4"/>
          <p:cNvSpPr txBox="1"/>
          <p:nvPr/>
        </p:nvSpPr>
        <p:spPr>
          <a:xfrm>
            <a:off x="168832" y="401302"/>
            <a:ext cx="1581592" cy="1754326"/>
          </a:xfrm>
          <a:prstGeom prst="rect">
            <a:avLst/>
          </a:prstGeom>
          <a:noFill/>
          <a:ln>
            <a:solidFill>
              <a:schemeClr val="tx1"/>
            </a:solidFill>
          </a:ln>
        </p:spPr>
        <p:txBody>
          <a:bodyPr wrap="square" rtlCol="0">
            <a:spAutoFit/>
          </a:bodyPr>
          <a:lstStyle/>
          <a:p>
            <a:r>
              <a:rPr lang="en-US" sz="1200" dirty="0" smtClean="0"/>
              <a:t>Materials needed:</a:t>
            </a:r>
          </a:p>
          <a:p>
            <a:r>
              <a:rPr lang="en-US" sz="1200" dirty="0" smtClean="0"/>
              <a:t>16x2.5cm squares</a:t>
            </a:r>
          </a:p>
          <a:p>
            <a:r>
              <a:rPr lang="en-US" sz="1200" dirty="0" smtClean="0"/>
              <a:t>20cm by 20cm cotton</a:t>
            </a:r>
          </a:p>
          <a:p>
            <a:r>
              <a:rPr lang="en-US" sz="1200" dirty="0" smtClean="0"/>
              <a:t>Toy stuffing</a:t>
            </a:r>
          </a:p>
          <a:p>
            <a:r>
              <a:rPr lang="en-US" sz="1200" dirty="0" smtClean="0"/>
              <a:t>Needle and thread</a:t>
            </a:r>
          </a:p>
          <a:p>
            <a:r>
              <a:rPr lang="en-US" sz="1200" dirty="0" smtClean="0"/>
              <a:t>Iron &amp;ironing board</a:t>
            </a:r>
          </a:p>
          <a:p>
            <a:r>
              <a:rPr lang="en-US" sz="1200" dirty="0" smtClean="0"/>
              <a:t>Fabric scissors </a:t>
            </a:r>
          </a:p>
          <a:p>
            <a:r>
              <a:rPr lang="en-US" sz="1200" dirty="0" smtClean="0"/>
              <a:t>Sewing machine</a:t>
            </a:r>
          </a:p>
          <a:p>
            <a:r>
              <a:rPr lang="en-US" sz="1200" dirty="0" smtClean="0"/>
              <a:t>Pins </a:t>
            </a:r>
          </a:p>
        </p:txBody>
      </p:sp>
      <p:sp>
        <p:nvSpPr>
          <p:cNvPr id="6" name="TextBox 5"/>
          <p:cNvSpPr txBox="1"/>
          <p:nvPr/>
        </p:nvSpPr>
        <p:spPr>
          <a:xfrm>
            <a:off x="3699306" y="2129456"/>
            <a:ext cx="1787008" cy="830997"/>
          </a:xfrm>
          <a:prstGeom prst="rect">
            <a:avLst/>
          </a:prstGeom>
          <a:noFill/>
          <a:ln>
            <a:solidFill>
              <a:schemeClr val="tx1"/>
            </a:solidFill>
          </a:ln>
        </p:spPr>
        <p:txBody>
          <a:bodyPr wrap="square" rtlCol="0">
            <a:spAutoFit/>
          </a:bodyPr>
          <a:lstStyle/>
          <a:p>
            <a:r>
              <a:rPr lang="en-US" sz="1200" smtClean="0"/>
              <a:t>1. </a:t>
            </a:r>
            <a:r>
              <a:rPr lang="en-US" sz="1200" dirty="0" smtClean="0"/>
              <a:t>Pin each square together right sides facing each other, using only one pin per square. </a:t>
            </a:r>
            <a:endParaRPr lang="en-US" sz="1200" dirty="0" smtClean="0"/>
          </a:p>
        </p:txBody>
      </p:sp>
      <p:sp>
        <p:nvSpPr>
          <p:cNvPr id="7" name="TextBox 6"/>
          <p:cNvSpPr txBox="1"/>
          <p:nvPr/>
        </p:nvSpPr>
        <p:spPr>
          <a:xfrm>
            <a:off x="-12540" y="4664373"/>
            <a:ext cx="3621196" cy="2123658"/>
          </a:xfrm>
          <a:prstGeom prst="rect">
            <a:avLst/>
          </a:prstGeom>
          <a:noFill/>
          <a:ln>
            <a:solidFill>
              <a:schemeClr val="tx1"/>
            </a:solidFill>
          </a:ln>
        </p:spPr>
        <p:txBody>
          <a:bodyPr wrap="square" rtlCol="0">
            <a:spAutoFit/>
          </a:bodyPr>
          <a:lstStyle/>
          <a:p>
            <a:r>
              <a:rPr lang="en-US" sz="1200" dirty="0" smtClean="0"/>
              <a:t>5. </a:t>
            </a:r>
            <a:r>
              <a:rPr lang="en-US" sz="1200" dirty="0" smtClean="0"/>
              <a:t> </a:t>
            </a:r>
            <a:r>
              <a:rPr lang="en-US" sz="1200" dirty="0" smtClean="0"/>
              <a:t>With right sides facing each other, </a:t>
            </a:r>
            <a:r>
              <a:rPr lang="en-US" sz="1200" dirty="0" smtClean="0"/>
              <a:t>join each </a:t>
            </a:r>
            <a:r>
              <a:rPr lang="en-US" sz="1200" dirty="0" smtClean="0"/>
              <a:t>row together with a pin at each seam. </a:t>
            </a:r>
            <a:r>
              <a:rPr lang="en-US" sz="1200" dirty="0" smtClean="0"/>
              <a:t>P</a:t>
            </a:r>
            <a:r>
              <a:rPr lang="en-US" sz="1200" dirty="0" smtClean="0"/>
              <a:t>lace </a:t>
            </a:r>
            <a:r>
              <a:rPr lang="en-US" sz="1200" dirty="0" smtClean="0"/>
              <a:t>the pin directly through seam to seam, so the seams will match. Check each seam by looking at the right </a:t>
            </a:r>
            <a:r>
              <a:rPr lang="en-US" sz="1200" dirty="0" smtClean="0"/>
              <a:t>side, alter pin and seam matching and alter if </a:t>
            </a:r>
            <a:r>
              <a:rPr lang="en-US" sz="1200" dirty="0" smtClean="0"/>
              <a:t>necessary. To give you reassurance you may prefer to tack the seam before you sew and the remove the pins, this is totally optional. Taking your time always pays off in the end.</a:t>
            </a:r>
          </a:p>
          <a:p>
            <a:r>
              <a:rPr lang="en-US" sz="1200" dirty="0" smtClean="0"/>
              <a:t>6. </a:t>
            </a:r>
            <a:r>
              <a:rPr lang="en-US" sz="1200" dirty="0" smtClean="0"/>
              <a:t>Sew </a:t>
            </a:r>
            <a:r>
              <a:rPr lang="en-US" sz="1200" dirty="0" smtClean="0"/>
              <a:t>each row together one row at a time. </a:t>
            </a:r>
          </a:p>
          <a:p>
            <a:r>
              <a:rPr lang="en-US" sz="1200" dirty="0" smtClean="0"/>
              <a:t>7.</a:t>
            </a:r>
            <a:r>
              <a:rPr lang="en-US" sz="1200" dirty="0" smtClean="0"/>
              <a:t> Press </a:t>
            </a:r>
            <a:r>
              <a:rPr lang="en-US" sz="1200" dirty="0" smtClean="0"/>
              <a:t>each row as you complete, do not leave till they are all sewn. Once sewn press from the right side. </a:t>
            </a:r>
            <a:endParaRPr lang="en-US" sz="12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31240" y="535908"/>
            <a:ext cx="3075947" cy="230695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505872" y="1191257"/>
            <a:ext cx="3427357" cy="134767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6964" y="170383"/>
            <a:ext cx="2157470" cy="305697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6875" y="409983"/>
            <a:ext cx="1365483" cy="1736963"/>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6507" y="151414"/>
            <a:ext cx="1772579" cy="1928927"/>
          </a:xfrm>
          <a:prstGeom prst="rect">
            <a:avLst/>
          </a:prstGeom>
        </p:spPr>
      </p:pic>
      <p:sp>
        <p:nvSpPr>
          <p:cNvPr id="2" name="TextBox 1"/>
          <p:cNvSpPr txBox="1"/>
          <p:nvPr/>
        </p:nvSpPr>
        <p:spPr>
          <a:xfrm>
            <a:off x="7900181" y="3356079"/>
            <a:ext cx="2306961" cy="1015663"/>
          </a:xfrm>
          <a:prstGeom prst="rect">
            <a:avLst/>
          </a:prstGeom>
          <a:noFill/>
          <a:ln>
            <a:solidFill>
              <a:schemeClr val="tx1"/>
            </a:solidFill>
          </a:ln>
        </p:spPr>
        <p:txBody>
          <a:bodyPr wrap="square" rtlCol="0">
            <a:spAutoFit/>
          </a:bodyPr>
          <a:lstStyle/>
          <a:p>
            <a:r>
              <a:rPr lang="en-US" sz="1200" dirty="0" smtClean="0"/>
              <a:t>3. Sew </a:t>
            </a:r>
            <a:r>
              <a:rPr lang="en-US" sz="1200" dirty="0"/>
              <a:t>0.5cm seam allowance. Always trim lose thread as you sew. </a:t>
            </a:r>
            <a:endParaRPr lang="en-US" sz="1200" dirty="0" smtClean="0"/>
          </a:p>
          <a:p>
            <a:r>
              <a:rPr lang="en-US" sz="1200" dirty="0" smtClean="0"/>
              <a:t> Carefully iron </a:t>
            </a:r>
            <a:r>
              <a:rPr lang="en-US" sz="1200" dirty="0"/>
              <a:t>each seam open, use the tip of the iron.</a:t>
            </a:r>
          </a:p>
        </p:txBody>
      </p:sp>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66" y="2251040"/>
            <a:ext cx="1767581" cy="2356776"/>
          </a:xfrm>
          <a:prstGeom prst="rect">
            <a:avLst/>
          </a:prstGeom>
        </p:spPr>
      </p:pic>
      <p:sp>
        <p:nvSpPr>
          <p:cNvPr id="39" name="TextBox 38"/>
          <p:cNvSpPr txBox="1"/>
          <p:nvPr/>
        </p:nvSpPr>
        <p:spPr>
          <a:xfrm>
            <a:off x="3729464" y="5480405"/>
            <a:ext cx="1790821" cy="1200329"/>
          </a:xfrm>
          <a:prstGeom prst="rect">
            <a:avLst/>
          </a:prstGeom>
          <a:noFill/>
          <a:ln>
            <a:solidFill>
              <a:schemeClr val="tx1"/>
            </a:solidFill>
          </a:ln>
        </p:spPr>
        <p:txBody>
          <a:bodyPr wrap="square" rtlCol="0">
            <a:spAutoFit/>
          </a:bodyPr>
          <a:lstStyle/>
          <a:p>
            <a:r>
              <a:rPr lang="en-US" sz="1200" dirty="0" smtClean="0"/>
              <a:t>9</a:t>
            </a:r>
            <a:r>
              <a:rPr lang="en-US" sz="1200" dirty="0" smtClean="0"/>
              <a:t>. </a:t>
            </a:r>
            <a:r>
              <a:rPr lang="en-US" sz="1200" dirty="0" smtClean="0"/>
              <a:t>With right sides facing each other pin the patch work to the 20cm square.</a:t>
            </a:r>
          </a:p>
          <a:p>
            <a:r>
              <a:rPr lang="en-US" sz="1200" dirty="0" smtClean="0"/>
              <a:t>10. </a:t>
            </a:r>
            <a:r>
              <a:rPr lang="en-US" sz="1200" dirty="0" smtClean="0"/>
              <a:t>Sew 0.5cm around 3 edges only. </a:t>
            </a:r>
          </a:p>
          <a:p>
            <a:endParaRPr lang="en-US" sz="1200" dirty="0"/>
          </a:p>
        </p:txBody>
      </p:sp>
      <p:sp>
        <p:nvSpPr>
          <p:cNvPr id="40" name="TextBox 39"/>
          <p:cNvSpPr txBox="1"/>
          <p:nvPr/>
        </p:nvSpPr>
        <p:spPr>
          <a:xfrm>
            <a:off x="3730081" y="5005405"/>
            <a:ext cx="1790204" cy="276999"/>
          </a:xfrm>
          <a:prstGeom prst="rect">
            <a:avLst/>
          </a:prstGeom>
          <a:noFill/>
          <a:ln>
            <a:solidFill>
              <a:schemeClr val="tx1"/>
            </a:solidFill>
          </a:ln>
        </p:spPr>
        <p:txBody>
          <a:bodyPr wrap="square" rtlCol="0">
            <a:spAutoFit/>
          </a:bodyPr>
          <a:lstStyle/>
          <a:p>
            <a:r>
              <a:rPr lang="en-US" sz="1200" dirty="0" smtClean="0"/>
              <a:t>8.</a:t>
            </a:r>
            <a:r>
              <a:rPr lang="en-US" sz="1200" dirty="0" smtClean="0"/>
              <a:t>. </a:t>
            </a:r>
            <a:r>
              <a:rPr lang="en-US" sz="1200" dirty="0" smtClean="0"/>
              <a:t>Trim the two corners</a:t>
            </a:r>
            <a:r>
              <a:rPr lang="en-US" sz="1200" dirty="0" smtClean="0"/>
              <a:t>.</a:t>
            </a:r>
            <a:endParaRPr lang="en-US" sz="1200" dirty="0" smtClean="0"/>
          </a:p>
        </p:txBody>
      </p:sp>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1073" y="2236402"/>
            <a:ext cx="1767583" cy="2356777"/>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9953" y="4500460"/>
            <a:ext cx="2044481" cy="2251128"/>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26507" y="3065730"/>
            <a:ext cx="1794832" cy="1779057"/>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45714" y="4498875"/>
            <a:ext cx="1581414" cy="1581414"/>
          </a:xfrm>
          <a:prstGeom prst="rect">
            <a:avLst/>
          </a:prstGeom>
          <a:ln>
            <a:solidFill>
              <a:schemeClr val="tx1"/>
            </a:solidFill>
          </a:ln>
        </p:spPr>
      </p:pic>
      <p:sp>
        <p:nvSpPr>
          <p:cNvPr id="10" name="TextBox 9"/>
          <p:cNvSpPr txBox="1"/>
          <p:nvPr/>
        </p:nvSpPr>
        <p:spPr>
          <a:xfrm>
            <a:off x="5601340" y="3470051"/>
            <a:ext cx="2133094" cy="646331"/>
          </a:xfrm>
          <a:prstGeom prst="rect">
            <a:avLst/>
          </a:prstGeom>
          <a:noFill/>
          <a:ln>
            <a:solidFill>
              <a:schemeClr val="tx1"/>
            </a:solidFill>
          </a:ln>
        </p:spPr>
        <p:txBody>
          <a:bodyPr wrap="square" rtlCol="0">
            <a:spAutoFit/>
          </a:bodyPr>
          <a:lstStyle/>
          <a:p>
            <a:r>
              <a:rPr lang="en-US" sz="1200" smtClean="0"/>
              <a:t>2. </a:t>
            </a:r>
            <a:r>
              <a:rPr lang="en-US" sz="1200" dirty="0" smtClean="0"/>
              <a:t>Pin </a:t>
            </a:r>
            <a:r>
              <a:rPr lang="en-US" sz="1200" dirty="0"/>
              <a:t>4 rows, 4 squares in each row first before you sew, edge to edge. </a:t>
            </a:r>
          </a:p>
        </p:txBody>
      </p:sp>
      <p:sp>
        <p:nvSpPr>
          <p:cNvPr id="46" name="TextBox 45"/>
          <p:cNvSpPr txBox="1"/>
          <p:nvPr/>
        </p:nvSpPr>
        <p:spPr>
          <a:xfrm>
            <a:off x="10527283" y="3679524"/>
            <a:ext cx="1581414" cy="646331"/>
          </a:xfrm>
          <a:prstGeom prst="rect">
            <a:avLst/>
          </a:prstGeom>
          <a:noFill/>
          <a:ln>
            <a:solidFill>
              <a:schemeClr val="tx1"/>
            </a:solidFill>
          </a:ln>
        </p:spPr>
        <p:txBody>
          <a:bodyPr wrap="square" rtlCol="0">
            <a:spAutoFit/>
          </a:bodyPr>
          <a:lstStyle/>
          <a:p>
            <a:r>
              <a:rPr lang="en-US" sz="1200" dirty="0" smtClean="0"/>
              <a:t>4. Carefully </a:t>
            </a:r>
            <a:r>
              <a:rPr lang="en-US" sz="1200" dirty="0"/>
              <a:t>iron each seam open, use the tip of the iron.</a:t>
            </a:r>
            <a:endParaRPr lang="en-US" sz="1200" dirty="0"/>
          </a:p>
        </p:txBody>
      </p:sp>
      <p:pic>
        <p:nvPicPr>
          <p:cNvPr id="48" name="Picture 4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8702" y="4498875"/>
            <a:ext cx="2624962" cy="1581414"/>
          </a:xfrm>
          <a:prstGeom prst="rect">
            <a:avLst/>
          </a:prstGeom>
        </p:spPr>
      </p:pic>
      <p:sp>
        <p:nvSpPr>
          <p:cNvPr id="49" name="Rectangle 48"/>
          <p:cNvSpPr/>
          <p:nvPr/>
        </p:nvSpPr>
        <p:spPr>
          <a:xfrm>
            <a:off x="7848702" y="6219069"/>
            <a:ext cx="4006317" cy="461665"/>
          </a:xfrm>
          <a:prstGeom prst="rect">
            <a:avLst/>
          </a:prstGeom>
          <a:ln>
            <a:solidFill>
              <a:schemeClr val="tx1"/>
            </a:solidFill>
          </a:ln>
        </p:spPr>
        <p:txBody>
          <a:bodyPr wrap="square">
            <a:spAutoFit/>
          </a:bodyPr>
          <a:lstStyle/>
          <a:p>
            <a:r>
              <a:rPr lang="en-US" sz="1200" dirty="0" smtClean="0"/>
              <a:t>11. </a:t>
            </a:r>
            <a:r>
              <a:rPr lang="en-US" sz="1200" dirty="0"/>
              <a:t>Now open the opening like a crisp packet and pin the seams together</a:t>
            </a:r>
            <a:r>
              <a:rPr lang="en-US" sz="1200" dirty="0" smtClean="0"/>
              <a:t>. Sew </a:t>
            </a:r>
            <a:r>
              <a:rPr lang="en-US" sz="1200" dirty="0"/>
              <a:t>half way across, leaving a 9cm opening.</a:t>
            </a:r>
          </a:p>
        </p:txBody>
      </p:sp>
    </p:spTree>
    <p:extLst>
      <p:ext uri="{BB962C8B-B14F-4D97-AF65-F5344CB8AC3E}">
        <p14:creationId xmlns:p14="http://schemas.microsoft.com/office/powerpoint/2010/main" val="144472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849" y="4151565"/>
            <a:ext cx="2505788" cy="26784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7357" y="284835"/>
            <a:ext cx="1657417" cy="22098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743" y="210790"/>
            <a:ext cx="2766413" cy="220989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2579" y="203372"/>
            <a:ext cx="1855963" cy="220989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500" y="203372"/>
            <a:ext cx="3668160" cy="2209890"/>
          </a:xfrm>
          <a:prstGeom prst="rect">
            <a:avLst/>
          </a:prstGeom>
        </p:spPr>
      </p:pic>
      <p:sp>
        <p:nvSpPr>
          <p:cNvPr id="20" name="TextBox 19"/>
          <p:cNvSpPr txBox="1"/>
          <p:nvPr/>
        </p:nvSpPr>
        <p:spPr>
          <a:xfrm>
            <a:off x="444331" y="2593625"/>
            <a:ext cx="10160824" cy="1384995"/>
          </a:xfrm>
          <a:prstGeom prst="rect">
            <a:avLst/>
          </a:prstGeom>
          <a:noFill/>
          <a:ln>
            <a:solidFill>
              <a:schemeClr val="tx1"/>
            </a:solidFill>
          </a:ln>
        </p:spPr>
        <p:txBody>
          <a:bodyPr wrap="square" rtlCol="0">
            <a:spAutoFit/>
          </a:bodyPr>
          <a:lstStyle/>
          <a:p>
            <a:endParaRPr lang="en-US" sz="1200" dirty="0" smtClean="0"/>
          </a:p>
          <a:p>
            <a:r>
              <a:rPr lang="en-US" sz="1200" dirty="0" smtClean="0"/>
              <a:t>10. Now open the opening like a crisp packet and pin the seams together.</a:t>
            </a:r>
          </a:p>
          <a:p>
            <a:r>
              <a:rPr lang="en-US" sz="1200" dirty="0" smtClean="0"/>
              <a:t>Sew half way across, leaving a 9cm opening</a:t>
            </a:r>
            <a:r>
              <a:rPr lang="en-US" sz="1200" dirty="0" smtClean="0"/>
              <a:t>.</a:t>
            </a:r>
            <a:endParaRPr lang="en-US" sz="1200" dirty="0" smtClean="0"/>
          </a:p>
          <a:p>
            <a:r>
              <a:rPr lang="en-US" sz="1200" dirty="0" smtClean="0"/>
              <a:t>11. Bag inside out and push the corners out with the end of your scissors or a pencil.</a:t>
            </a:r>
          </a:p>
          <a:p>
            <a:r>
              <a:rPr lang="en-US" sz="1200" dirty="0" smtClean="0"/>
              <a:t>12. Fill with toy stuffing, make sure it is firm to touch.</a:t>
            </a:r>
          </a:p>
          <a:p>
            <a:r>
              <a:rPr lang="en-US" sz="1200" dirty="0" smtClean="0"/>
              <a:t>Pin the opening closed, then slip stitch. This is the neatest way to close the gap, make sure the seams match up. </a:t>
            </a:r>
          </a:p>
          <a:p>
            <a:r>
              <a:rPr lang="en-US" sz="1200" dirty="0" smtClean="0"/>
              <a:t>It really is sew simple</a:t>
            </a:r>
            <a:r>
              <a:rPr lang="en-US" sz="1200" dirty="0" smtClean="0"/>
              <a:t>!</a:t>
            </a:r>
            <a:endParaRPr lang="en-US" sz="1200" dirty="0" smtClean="0"/>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8034" y="4700068"/>
            <a:ext cx="1581414" cy="1581414"/>
          </a:xfrm>
          <a:prstGeom prst="rect">
            <a:avLst/>
          </a:prstGeom>
          <a:ln>
            <a:solidFill>
              <a:schemeClr val="tx1"/>
            </a:solidFill>
          </a:ln>
        </p:spPr>
      </p:pic>
    </p:spTree>
    <p:extLst>
      <p:ext uri="{BB962C8B-B14F-4D97-AF65-F5344CB8AC3E}">
        <p14:creationId xmlns:p14="http://schemas.microsoft.com/office/powerpoint/2010/main" val="885050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395</Words>
  <Application>Microsoft Macintosh PowerPoint</Application>
  <PresentationFormat>Widescreen</PresentationFormat>
  <Paragraphs>29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Calibri Light</vt:lpstr>
      <vt:lpstr>Arial</vt:lpstr>
      <vt:lpstr>Office Theme</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c:title>
  <dc:creator>support@teachertoolkit.co.uk</dc:creator>
  <cp:lastModifiedBy>Ross McGIll</cp:lastModifiedBy>
  <cp:revision>11</cp:revision>
  <dcterms:created xsi:type="dcterms:W3CDTF">2018-01-17T13:31:29Z</dcterms:created>
  <dcterms:modified xsi:type="dcterms:W3CDTF">2018-01-18T14:36:50Z</dcterms:modified>
</cp:coreProperties>
</file>